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</p:sldIdLst>
  <p:sldSz cx="6858000" cy="9144000" type="screen4x3"/>
  <p:notesSz cx="6761163" cy="98821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69" d="100"/>
          <a:sy n="69" d="100"/>
        </p:scale>
        <p:origin x="-2208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C21F46-30A9-4BD9-A9DB-FBF438439607}" type="datetimeFigureOut">
              <a:rPr lang="el-GR" smtClean="0"/>
              <a:t>8/9/2020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0272F7-8F7C-4973-A04A-ACCDFAF1FAB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http://www.esfhellas.gr/el/Documents/%CE%94%CE%97%CE%9C%CE%9F%CE%A3%CE%99%CE%9F%CE%A4%CE%97%CE%A4%CE%91/2014-2020/%CE%94%CE%99%CE%91%CE%A4%CE%91%CE%9E%CE%97%20%CE%95%CE%A3%CE%A0%CE%91-%CE%95%CE%9A%CE%A4_2014-202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72" y="8460432"/>
            <a:ext cx="5364596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89760"/>
            <a:ext cx="974649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6" descr="C:\Users\user\Desktop\4.jp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518" y="399176"/>
            <a:ext cx="603612" cy="6612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705872" y="115568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Νοσηλεία κατ’ οίκον</a:t>
            </a:r>
            <a:endParaRPr lang="el-GR" sz="9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0768" y="399176"/>
            <a:ext cx="43651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ΕΠΙΧΕΙΡΗΣΙΑΚΟ ΠΡΟΓΡΑΜΜΑ «ΔΥΤΙΚΗ ΕΛΛΑΔΑ 2014 - 2020»</a:t>
            </a:r>
            <a:b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ΑΞΟΝΑΣ ΠΡΟΤΕΡΑΙΟΤΗΤΑΣ 4</a:t>
            </a:r>
            <a:b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«Ανάπτυξη Ανθρωπίνου Δυναμικού, προώθηση της Κοινωνικής Ένταξης </a:t>
            </a:r>
            <a:b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και Καταπολέμησης της Φτώχειας και των Διακρίσεων»</a:t>
            </a:r>
            <a:b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ΤΙΤΛΟΣ ΠΡΑΞΗΣ: «Ανάπτυξη Δομών Ψυχικής Υγείας –  Εισαγωγή καινοτόμων υπηρεσιών ψυχικής υγείας στην πρωτοβάθμια φροντίδα υγείας (πρόληψη - προαγωγή)»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632" y="7741735"/>
            <a:ext cx="653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Θα τηρηθούν όλα τα προβλεπόμενα μ</a:t>
            </a:r>
            <a:r>
              <a:rPr lang="el-GR" b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έ</a:t>
            </a:r>
            <a:r>
              <a:rPr lang="el-GR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τρα σχετικά με τον </a:t>
            </a:r>
            <a:r>
              <a:rPr lang="en-US" b="1" dirty="0" err="1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Covid</a:t>
            </a:r>
            <a:r>
              <a:rPr lang="en-US" b="1" dirty="0" smtClean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19</a:t>
            </a:r>
            <a:endParaRPr lang="el-GR" b="1" dirty="0">
              <a:solidFill>
                <a:srgbClr val="FFFF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65363"/>
            <a:ext cx="5919787" cy="51387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8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Γωνίες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ωνίε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1421</TotalTime>
  <Words>24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Γωνίες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31</cp:revision>
  <cp:lastPrinted>2020-08-06T05:51:00Z</cp:lastPrinted>
  <dcterms:created xsi:type="dcterms:W3CDTF">2020-07-21T09:15:41Z</dcterms:created>
  <dcterms:modified xsi:type="dcterms:W3CDTF">2020-09-08T09:22:14Z</dcterms:modified>
</cp:coreProperties>
</file>